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2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8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7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5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4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0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2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84499-951D-E742-A92B-0DD59CBFBF36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4677-B42A-6746-956A-C80E3039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9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60024D-7AAF-E643-80B1-4BCD1783BC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3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D3B321-C65A-8347-BD8F-3656D8D21D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3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8356A-2D4B-D945-A136-2EA3E90BD9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7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000BEA-B367-4D44-8E15-6CC28A67C0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2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8E07B8-9472-4F41-BA11-16DDDDD9C2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4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2020-06-09T03:50:51Z</dcterms:created>
  <dcterms:modified xsi:type="dcterms:W3CDTF">2020-07-24T20:36:44Z</dcterms:modified>
</cp:coreProperties>
</file>