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AE60-8C49-A74F-9DAA-9CA9A47EC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9D029-1896-6D40-9604-7483C2F20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4183-68EC-E043-8C28-C8AC1009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0BB9F-CA17-D947-96E7-97404D9A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580F3-0B30-6849-8440-5D4B0567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B746-0024-BC4F-AEBF-632EC6C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70186-77C2-2240-A921-A66FCFC98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2285C-A15E-584C-B8F5-3E9923A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6BE6-BE3B-4F4A-BB31-544B1DCA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4E644-7437-8041-842C-BCBE767E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3A8DC-089D-B646-8EBC-476A88436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2A668-4411-9E4D-B733-DF969AC9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EC863-1E80-9544-81D6-63BCCBC7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3DC9E-7B7E-EE42-BAA7-4209732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3C4F-CDA2-0D4E-976F-40C65C96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EA60-A8E0-9646-B74B-EFDC277F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3CA5-670F-894B-8F24-D5C45287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41232-9313-FC45-89BB-082358BF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FC75-09DC-2F45-BDA9-ED71A490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5AAE2-CA26-334D-911E-43BB8201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64D4-1D6C-D84B-9EF7-EBCBAC91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DA92-3229-2C4D-B6FB-1AE8A175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3D2CE-33F1-754E-B4AC-6C548071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EE7A-36F5-9347-A5B3-6022972D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7A53-C28E-384B-93EE-0910B9DD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6B6E-CE54-6346-81EE-FB10B21C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2D83-F3AF-9449-A2F7-4589FE83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2771C-EE7E-B04E-9409-2299B2148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97007-7F52-B04D-A35D-C0ADF792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AB81A-8F99-4143-B987-5F90845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6FDEC-1952-C346-9771-B3F67393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77F8-864B-944A-B790-BD45AAE5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362D-A0FA-7E46-AA77-3A20D46E0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B84CB-9E79-5945-9359-DA925966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9ED38-AD64-D443-B071-841F9D8E0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10683-A909-624E-B108-F21F22AD3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47CD2-E174-8B41-9044-18A185A9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9C4E3-9CC7-C94A-990A-A8619C46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475A0-97AC-D646-82BC-F5BDF033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2D59-AF57-AF47-910D-673386E7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882E5-5B90-9843-AFE5-63C6EB54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DE1B7-6BFE-C541-A8B2-95FB6A1A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E684A-7C72-3C41-9E3A-0C6313D4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7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6360E-B947-7649-9B3D-C7A072BE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03E34-9C46-024D-A43D-E446D06B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44CF6-E3B0-C641-A2D0-E7094C67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B2A-909E-9B4F-802C-56391343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C171-0476-3949-83C0-D9C8E697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5D96E-34EF-534E-9CBA-3DFA024CA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7CBF9-8D80-624B-81C5-AA37F3BC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4BAFF-6FB9-2A46-8BB3-20183245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C9948-F581-7447-AC1B-5FE15529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0926-0C4D-3249-A104-3A0D9D0C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4BCF3-0A4E-5041-BDC2-6F6F1094B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9840-C19F-A04E-9D94-A8E38023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621F2-5ADD-BA43-A9FE-D608899B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6B7CA-3838-7344-9529-E900E6FB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825B2-EDAB-0A43-AB75-C28F74D0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3AEA9-97A0-9B46-8C03-0A51E096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3C42A-6AFD-5F4D-AB06-6333D05CB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168E-25D9-DF46-A9FC-A6D506F5B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C665-B24F-474C-8611-41CBC3EF4CC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CC89B-8904-DD40-95DD-93949A422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2FDAA-2F8D-204D-A823-9D3B0F3B9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D133-D855-014F-8E69-8087F74B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B93F46-D0AC-024C-9FF6-5BEB2901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26DED3-79FF-DC48-B7F8-5FB4F91C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DA988-9730-A941-B408-6ECB11CB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C585C-ED15-2748-8261-1BE003A9A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F10A6-49AA-A24B-8BA0-6CA533273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2020-06-08T04:09:35Z</dcterms:created>
  <dcterms:modified xsi:type="dcterms:W3CDTF">2020-07-24T20:42:33Z</dcterms:modified>
</cp:coreProperties>
</file>