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4E06-4587-1F4C-BA85-12A3C1C123E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D1BB-FA08-EE4B-9837-9AFF5BB50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3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4E06-4587-1F4C-BA85-12A3C1C123E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D1BB-FA08-EE4B-9837-9AFF5BB50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5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4E06-4587-1F4C-BA85-12A3C1C123E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D1BB-FA08-EE4B-9837-9AFF5BB50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1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4E06-4587-1F4C-BA85-12A3C1C123E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D1BB-FA08-EE4B-9837-9AFF5BB50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6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4E06-4587-1F4C-BA85-12A3C1C123E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D1BB-FA08-EE4B-9837-9AFF5BB50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1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4E06-4587-1F4C-BA85-12A3C1C123E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D1BB-FA08-EE4B-9837-9AFF5BB50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8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4E06-4587-1F4C-BA85-12A3C1C123E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D1BB-FA08-EE4B-9837-9AFF5BB50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2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4E06-4587-1F4C-BA85-12A3C1C123E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D1BB-FA08-EE4B-9837-9AFF5BB50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4E06-4587-1F4C-BA85-12A3C1C123E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D1BB-FA08-EE4B-9837-9AFF5BB50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3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4E06-4587-1F4C-BA85-12A3C1C123E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D1BB-FA08-EE4B-9837-9AFF5BB50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5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4E06-4587-1F4C-BA85-12A3C1C123E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D1BB-FA08-EE4B-9837-9AFF5BB50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1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24E06-4587-1F4C-BA85-12A3C1C123E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1D1BB-FA08-EE4B-9837-9AFF5BB50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575DF2-1627-6F45-8D2D-9EC5294F194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2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4EEDDD-35F5-E848-9E3A-97CBF3DEE40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17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E5D6B2-DFF6-5343-A0C1-F8400A1D443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78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2020-06-19T06:21:47Z</dcterms:created>
  <dcterms:modified xsi:type="dcterms:W3CDTF">2020-07-24T20:30:31Z</dcterms:modified>
</cp:coreProperties>
</file>