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E3B-743D-DA49-8554-17ED6606AF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878-7310-214C-B2DF-0C0EC30A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E3B-743D-DA49-8554-17ED6606AF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878-7310-214C-B2DF-0C0EC30A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8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E3B-743D-DA49-8554-17ED6606AF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878-7310-214C-B2DF-0C0EC30A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5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E3B-743D-DA49-8554-17ED6606AF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878-7310-214C-B2DF-0C0EC30A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8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E3B-743D-DA49-8554-17ED6606AF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878-7310-214C-B2DF-0C0EC30A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4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E3B-743D-DA49-8554-17ED6606AF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878-7310-214C-B2DF-0C0EC30A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0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E3B-743D-DA49-8554-17ED6606AF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878-7310-214C-B2DF-0C0EC30A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7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E3B-743D-DA49-8554-17ED6606AF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878-7310-214C-B2DF-0C0EC30A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7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E3B-743D-DA49-8554-17ED6606AF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878-7310-214C-B2DF-0C0EC30A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E3B-743D-DA49-8554-17ED6606AF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878-7310-214C-B2DF-0C0EC30A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1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E3B-743D-DA49-8554-17ED6606AF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6878-7310-214C-B2DF-0C0EC30A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EE3B-743D-DA49-8554-17ED6606AFF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76878-7310-214C-B2DF-0C0EC30A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B72A21-5887-6E4F-BAD6-816C493897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C9546-A294-184E-878A-421D2470F0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3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5B7FA-489B-DF4C-8C57-CAFED85A8D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290D07-5A20-8C44-A763-6E4E282B5D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0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8AD8B-41E8-854F-B968-08973D90DE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269FC-4C83-5943-9300-4B23E5A404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CF9EE-C52E-1C46-8C38-4A0FB0D60C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DF302-5990-4840-AB9F-40A190BB8C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7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2020-06-19T08:24:53Z</dcterms:created>
  <dcterms:modified xsi:type="dcterms:W3CDTF">2020-07-24T20:30:18Z</dcterms:modified>
</cp:coreProperties>
</file>