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F3C1-C424-194E-AFB2-102A1A63C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4C9A0-6F1F-6546-A990-E84E90A01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78388-3A95-0044-97B8-01C975E9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32A-0661-D44C-93B6-4965E0CAE67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7D127-A0EC-6C40-BF14-9F5BF73E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8C51D-9DE9-5240-B2D9-8813AADD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9B1-87D4-0249-828B-A97549BD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9A7F3-DBA2-5D47-8AAA-050E31C76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C2319-D2EC-DC47-A4DA-4D8EF1EBB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E0DEF-63EA-B945-BB0C-90971C78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32A-0661-D44C-93B6-4965E0CAE67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85CE-DD68-1D4F-9D3E-199F75630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3CC01-93C8-6443-A402-532183DD6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9B1-87D4-0249-828B-A97549BD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95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E19ABF-E249-4C4B-A651-6995E5C1D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76704-3630-674C-B659-98B7FCB50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216A0-0E58-5D4C-A569-038ED8D8C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32A-0661-D44C-93B6-4965E0CAE67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9CBFE-09F8-9744-81BF-DF1648EB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105C8-BFD4-3B4D-98AB-B30619F6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9B1-87D4-0249-828B-A97549BD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1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15A7-FCD4-F14E-A7AE-62E43615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8D944-8CDB-6944-8B4B-82BFD15C6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4276A-EB27-0D47-9FC6-F107ED160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32A-0661-D44C-93B6-4965E0CAE67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21478-7539-4745-A29E-DAC47132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CB428-9F5E-4841-9415-F306CBEC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9B1-87D4-0249-828B-A97549BD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0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379CE-1BD1-C149-B731-F48EF085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4D047-A268-7848-B409-AFF8EE99E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FFCD7-8FF4-F24E-81C2-5DD8EA21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32A-0661-D44C-93B6-4965E0CAE67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86B43-5E44-6F4A-AD16-5AB75BD7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F7E8-C418-E647-8511-64D48A51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9B1-87D4-0249-828B-A97549BD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6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4B40-E498-5D48-8D70-9917FD2E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1D97D-759E-3549-AE5F-35743B96F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90439-F17B-3648-9659-45A9316D1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7A785-B49B-C845-8CFA-C84E7D29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32A-0661-D44C-93B6-4965E0CAE67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A7DBC-AE1A-A54C-82C0-6B6EA1EBE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833F8-7ED6-C546-8DC6-BA22B93B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9B1-87D4-0249-828B-A97549BD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9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EE9E-6D1A-694E-909A-F67BE35B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621AB-A2C4-094D-AEBB-A3260AD61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0CE6F-051B-9443-8FD6-A9840969D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5A4CE-1D0E-9946-911F-84F948F72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3F714-883D-2B46-BD69-BD4711864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8B6915-8189-AF41-8055-AD765A4C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32A-0661-D44C-93B6-4965E0CAE67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25AF5-A4E1-2B48-AA2D-18DE9E37C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F3DB30-5AE1-7E4F-AB2A-FEBD5C0F1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9B1-87D4-0249-828B-A97549BD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C64FD-A62B-7945-A14D-101C8454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4FE289-81AB-1742-A418-FE88EB4E0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32A-0661-D44C-93B6-4965E0CAE67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342FA-78E7-8440-8AA6-F68CCDFE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03542-1AC4-3740-97D9-7359B544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9B1-87D4-0249-828B-A97549BD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35527-C8E8-2A4C-892F-C7E41790F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32A-0661-D44C-93B6-4965E0CAE67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9895D-6B8C-6C46-81A9-0DE608794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0F511-A9FE-074A-8D43-445B8A42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9B1-87D4-0249-828B-A97549BD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8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2580-2D89-5345-BAFA-600C58CBF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22715-391F-4E4B-9E60-A542C5399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EC1E5-308D-9840-A2F9-F5183C338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5E66F-8793-C643-A148-6FC1475E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32A-0661-D44C-93B6-4965E0CAE67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334E8-AB19-A840-8A0D-DE7387F7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619B0-C138-8041-B0C0-4AB09EB3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9B1-87D4-0249-828B-A97549BD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7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B362-A546-C245-84D4-5A3797D9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CF9A2-A3FA-2545-A883-6FAE196D8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EF84A7-BADF-E843-9B9F-AFED1314F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E4BC2-4F9F-7746-BFFB-7F95FB27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632A-0661-D44C-93B6-4965E0CAE67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293CE-A02C-954F-82B3-99862807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0C9E-34E7-7E42-B50D-A8337BEB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329B1-87D4-0249-828B-A97549BD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0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06A75-68DA-854C-9734-2816BF55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AC145-2381-9649-9D4A-0BAC64920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B80E0-A3B3-8B4F-BA17-55FDCF2C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632A-0661-D44C-93B6-4965E0CAE67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6EF7B-D3D2-2949-9C22-577EFDEDD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4BFCB-6AE1-8F43-9615-57A728218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329B1-87D4-0249-828B-A97549BD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16949A-EA68-594E-AB03-68B465E0D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4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1E1C61-91A3-E241-A317-E51919A4E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077BE-5BCF-2B4D-AA02-6FB5166C0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60BDCB-9C36-F741-A299-8236A6835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7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271F0-BC05-4C49-AB30-8B95246B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2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D93D04-883B-AE4E-AC23-9E5B67C26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9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B5431-D421-C542-9523-087F5479A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5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2020-06-12T03:14:03Z</dcterms:created>
  <dcterms:modified xsi:type="dcterms:W3CDTF">2020-07-24T20:35:45Z</dcterms:modified>
</cp:coreProperties>
</file>