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1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0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9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4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0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029C-230E-F04A-95A8-E308E60A5832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F09B-0AB6-8C41-B7AC-1BC733B64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6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926C81F-9A12-0847-B5D9-BC24D79583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A178A-C4C6-5345-9047-7D8E7CA341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6B49B-C413-144A-B028-4B5818A287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0610F-E887-2C4D-8781-2A37DCAFC8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91849-517A-3B4A-9AD0-CBD8026F26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28AA3C-9AAA-8C4C-9F7F-398223D48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EEE9A-D2C7-F842-9A31-5C33C6D81B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1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EF3D4-737C-024C-8485-4AF7650068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0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A877E-7B20-2E49-BA6E-DA2A53A5DC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75D76-A5FD-1C44-BEF0-E637FC4F1B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7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2020-06-19T06:13:43Z</dcterms:created>
  <dcterms:modified xsi:type="dcterms:W3CDTF">2020-07-24T20:30:13Z</dcterms:modified>
</cp:coreProperties>
</file>