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586"/>
  </p:normalViewPr>
  <p:slideViewPr>
    <p:cSldViewPr snapToGrid="0" snapToObjects="1">
      <p:cViewPr varScale="1">
        <p:scale>
          <a:sx n="68" d="100"/>
          <a:sy n="68" d="100"/>
        </p:scale>
        <p:origin x="82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177A8-0594-4445-9077-8FA71FDC5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D39E50-1323-E545-B85F-0BC75A09E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B58C7-1364-E048-9C0E-874F79430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C99D-72FA-B946-997F-7A9ABB526DA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A412B-BB7F-2D40-87D1-3012761B2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7099E-0823-484B-B205-7A1F6DF66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6A5C-2E8C-1245-918F-1BECBCC50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93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0F78E-867D-164D-90E5-B2811262D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0868A0-7403-124F-80CB-9074C4CAE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B3E92-3A4C-2C45-AB7A-B70FCA52A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C99D-72FA-B946-997F-7A9ABB526DA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FCA1F-EB66-6C4B-8846-9963EDCD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24022-16BA-4C44-90BD-01FCCC6A5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6A5C-2E8C-1245-918F-1BECBCC50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41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45B529-9B87-9343-A694-4389C26D6D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94A81D-0CBF-7244-8C03-0F6F37820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F1AE6-11D6-464F-AE2E-A0BCAC87D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C99D-72FA-B946-997F-7A9ABB526DA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3FB35-FBD0-B645-B694-5F5F7A65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76EA7-2B83-B046-A518-4621DD016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6A5C-2E8C-1245-918F-1BECBCC50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05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333E6-A1D7-4D4E-AFCE-7854A4AE3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7872F-2BC3-C24A-AF47-5F6882B4C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EAED37-0F8E-4F49-82CC-021E6CEB3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C99D-72FA-B946-997F-7A9ABB526DA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EF01E-6E27-6E47-98CB-9E30096BD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E89E7-3C6F-D746-899E-42E825C3D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6A5C-2E8C-1245-918F-1BECBCC50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C6030-4F17-A24A-BA49-63A88DDC8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BDFF7-0ADA-1740-AB8A-41EE1CC80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5ECE1-5EB0-DC4C-9CEA-04D9333B8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C99D-72FA-B946-997F-7A9ABB526DA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5ACB0-A02E-274A-94CF-E47BA5CC4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7CF97-A0B2-2E48-8A3F-B00255EE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6A5C-2E8C-1245-918F-1BECBCC50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68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DD71E-3EB1-5343-86A7-EB0442443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CE727-1F5E-8F45-835B-4C8A0DC8A8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49F04-2174-4246-BC25-8C36831B7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1559CB-5991-EC47-804B-69B7D288E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C99D-72FA-B946-997F-7A9ABB526DA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6A9D5A-CF98-B440-8631-2F05EE480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C0116C-FFB3-9343-98C0-62CEEF171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6A5C-2E8C-1245-918F-1BECBCC50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41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9B306-B4D3-4841-BF93-2F7DE297B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9E6F2-A340-074D-87C1-DE5B53637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7E59B2-32A9-944A-8AB3-86B2D4767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380403-F1DF-924D-B0FE-62FD94FFF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5640AD-E4E0-3546-9ABE-02EE01CD5F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03C097-9ECE-A241-93EF-9F32A9EE0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C99D-72FA-B946-997F-7A9ABB526DA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4F2848-2871-3443-ACD0-3F97847BF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B76F30-BE1C-2D42-81B9-8B0BB8E58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6A5C-2E8C-1245-918F-1BECBCC50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5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34D3B-61FE-DC4E-A47F-EA496212F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841AF5-DEDD-674B-93BF-972481288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C99D-72FA-B946-997F-7A9ABB526DA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3D5091-B3A1-F948-BC1A-2BA4797EA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7049A8-CC19-5546-8AD0-C646ED27D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6A5C-2E8C-1245-918F-1BECBCC50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3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C5D735-B08D-1A48-9F21-8732A83C9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C99D-72FA-B946-997F-7A9ABB526DA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E6E850-CC3F-2947-AC30-4AE00B4A1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15599-56C0-F746-95B4-F2CDF860C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6A5C-2E8C-1245-918F-1BECBCC50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29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F7774-DF11-704E-B4B3-603AE375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D5562-494A-BB4B-9003-EDDCAD3BE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41958B-35A1-E241-BDF6-2F9BE986A9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CF99F8-4CB8-7648-8898-8366A4935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C99D-72FA-B946-997F-7A9ABB526DA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AC133A-15C3-2948-9044-3B947CBE7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B0944-96B6-D149-8AB7-8208E7316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6A5C-2E8C-1245-918F-1BECBCC50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65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549FA-36F4-7041-B165-F79F0E792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A835D3-8569-E242-ABE2-9D4964670A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CAB57-5DDC-DF4C-987B-A988BC43C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A025AB-06BF-274C-BBA1-7104976E6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C99D-72FA-B946-997F-7A9ABB526DA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3A0094-725C-364E-8602-31CDD378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53B7DA-63FE-2F48-B299-0482D577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6A5C-2E8C-1245-918F-1BECBCC50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15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A8F7DB-3EB9-9F40-A2A2-282C33026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70B27-F025-6B43-9085-089A4287E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A316D-CFEA-8F4C-B00F-C4D8C2E0C8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CC99D-72FA-B946-997F-7A9ABB526DA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C4229-D3FD-0648-BDA2-8A237DF84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B5F2C-67F4-554C-A13A-5105CD7ED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76A5C-2E8C-1245-918F-1BECBCC50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1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386108-8998-9A40-91A9-23568FD4E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9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4FC836-B1AF-AF4F-B394-6E76E0E25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4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65526E-78A9-8B4E-946D-A2865D4FD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6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B0A89E-637C-7944-8559-F4D8FBD01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6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6684E9-5FF5-314D-8014-701D2B8AC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6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E8DB96-706F-3041-AFE0-5F4703EBF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5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9E4FF1-106F-AD4C-B86A-528313BF0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B61C1D-FBD3-DC4A-8564-C362B1A3E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3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61AD85-85F7-5641-8185-185DC8032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3143B6-9734-EE48-977E-9B3BF517C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5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2020-06-12T03:24:18Z</dcterms:created>
  <dcterms:modified xsi:type="dcterms:W3CDTF">2020-07-24T20:33:59Z</dcterms:modified>
</cp:coreProperties>
</file>