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5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ED30-2FF2-B94F-809A-8DA7F89094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0F08C-7729-7546-B56F-02F14E701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7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ED30-2FF2-B94F-809A-8DA7F89094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0F08C-7729-7546-B56F-02F14E701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2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ED30-2FF2-B94F-809A-8DA7F89094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0F08C-7729-7546-B56F-02F14E701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ED30-2FF2-B94F-809A-8DA7F89094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0F08C-7729-7546-B56F-02F14E701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2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ED30-2FF2-B94F-809A-8DA7F89094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0F08C-7729-7546-B56F-02F14E701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3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ED30-2FF2-B94F-809A-8DA7F89094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0F08C-7729-7546-B56F-02F14E701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9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ED30-2FF2-B94F-809A-8DA7F89094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0F08C-7729-7546-B56F-02F14E701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64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ED30-2FF2-B94F-809A-8DA7F89094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0F08C-7729-7546-B56F-02F14E701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2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ED30-2FF2-B94F-809A-8DA7F89094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0F08C-7729-7546-B56F-02F14E701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ED30-2FF2-B94F-809A-8DA7F89094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0F08C-7729-7546-B56F-02F14E701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ED30-2FF2-B94F-809A-8DA7F89094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0F08C-7729-7546-B56F-02F14E701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7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5ED30-2FF2-B94F-809A-8DA7F89094A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0F08C-7729-7546-B56F-02F14E701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DEDFDA-C9CB-3F4B-B13C-6687D373A2B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00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141F91-D45F-D44E-83E7-F63B56954C4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47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9C4979-558C-0A4C-944A-0D21F78D7B9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08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18B9CF-A159-5C45-B397-4A4D352C1BF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27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3CB0F7-1D3A-1247-AB31-88EE45FEF08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38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2020-06-12T04:26:55Z</dcterms:created>
  <dcterms:modified xsi:type="dcterms:W3CDTF">2020-07-24T20:32:06Z</dcterms:modified>
</cp:coreProperties>
</file>