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1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3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5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CB355-7AF5-4740-871C-2B21426CF50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8B7C-2EDB-D247-8609-1EAF6FD1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A2CA43-A2EC-2E4F-849A-9BAEF191A7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70CEC-F231-4A40-9801-BD8E1AD06F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6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162DD-5373-7147-9F9C-2DA353C68E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9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12CB6-1862-1844-BE9E-748F88E85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C5CBB-7C8F-1E45-83D2-1E79D670B0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2619D-67CB-8144-808B-33E939C7FD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D2095-9107-4E42-BBB0-C4F105C405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2020-06-12T03:47:01Z</dcterms:created>
  <dcterms:modified xsi:type="dcterms:W3CDTF">2020-07-24T20:31:59Z</dcterms:modified>
</cp:coreProperties>
</file>