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63AE-8896-994F-B490-1F2BCDF9FE9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924A-AA54-8943-A6C1-88CD816DC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70340-FC11-4F44-8447-BB63AF943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F7AAB-D226-2443-A77E-C11563617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D9567-5ACB-2B40-B0C3-CF1295D5EC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BE790-DB07-6246-84F9-722672C5B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49D5-BDF9-A04F-8596-219254B77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9F966-9BC6-C941-B586-DF57EFAC5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0A615-C468-A14D-89C0-7F6665D55D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464C6-ECAA-9C47-82FB-EF31571108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0CC97-3B6E-4F44-83B6-6033132AE4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CBA01-D4EB-2D45-BC1C-2D1226751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675B9-1AEE-FB4D-9E05-1EE8D5B10A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2020-06-19T08:34:22Z</dcterms:created>
  <dcterms:modified xsi:type="dcterms:W3CDTF">2020-07-24T20:29:56Z</dcterms:modified>
</cp:coreProperties>
</file>