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D19-FAC9-2E48-91C2-EEA5B0279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14D58-DA8B-5D4A-B998-ACEC33AE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E154F-D9C1-CD49-BA67-168BB931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FA296-B8D9-6E43-98FA-BB9C2C2F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44190-8C82-BC4C-9470-3C2A6F8C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15D7-2462-994A-9CBF-6CFDB315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B39D0-E173-D248-9950-5179203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C9285-4C24-3F41-B867-0C7CEF6D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FAB2-112C-9547-A5E7-A8A6B6C7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EA15-3E0F-D74F-921B-12CA5A70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6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0B08D-6991-E042-B65D-7FE568A2B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0EF5B-6691-B74C-8326-4A194712D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C81E8-58EA-6447-86E8-902FA141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B2712-0F62-EF46-9FF5-BFA3D886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EF153-05DD-2E4E-AA7B-F6EAB482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D531-D598-9344-9189-9D714DAA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3905-63DD-2C42-89B8-0C8E6265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83A67-B1ED-6141-8FFE-7C074A91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A6CDC-9AA3-3C4A-A0BC-382E519F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69CCC-11E6-E542-B7C0-5E87136E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5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1316-3DA0-8440-B264-41ECDEF3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693A8-7BD5-394D-B9C0-A04878688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4470-9D6F-EF4B-A4B7-A77E47A8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4130A-8015-2D4C-ADE5-054EA863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CB11F-4DD8-C641-B20B-50B84DAD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1BA3-EC5D-A74E-95B6-E2D1F141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C8E-2923-914E-91E3-9E73AADA5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3F75D-AF41-FF4E-A642-38DBBAB14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B9287-04B7-BC46-8409-4128BFFA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0610C-A302-7840-BC77-9254232D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DFD4A-9881-FD46-9154-36860859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8EF9-B6B3-8746-9889-C21338CA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B501A-17FF-E04D-B52B-27DBCABE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B252A-F025-FA41-9C59-52D2EBA67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0E4C0-2D86-BA48-ACD3-B9B0F5C3B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EEB67-2123-6A45-871D-10C198CF0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C2113-3AC0-724B-B5EF-46A6A07C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B079E-EC46-2849-9CEC-45E70F7F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F93CD-576A-6040-BA5E-045B269A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DC8A-EE2D-0C4B-9DBF-54B292E2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90AF3-6874-D443-8017-9FA93D77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99907-3425-7643-BA04-EE904050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CE9F3-1E43-1D4D-B191-9F7AD810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5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B2618-37A8-C54D-9DC4-454ED5AE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7B6B9-DA89-4A40-9224-B2EF9717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ADFFF-D46A-2749-869F-45F9E6EF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4791-1AC5-AB42-8B27-0A3EEB54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0E41D-CFFE-154C-BACE-30755C8C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1FD8A-5DC8-E64F-8A3E-4B3C51B56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7402E-7143-4146-9878-C2A25384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DF913-164B-FD41-8608-166DD74A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508C9-9C3B-6146-B69C-B9FB0CA4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2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E0E2-EC31-E44D-A368-93C5FC5A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036D3-E893-6B4D-BEE8-CB58E4A78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02481-E80D-F542-A388-DFDA4A27D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5D934-7FDE-F545-9AEB-C7360D12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E80DE-E99B-8041-84C9-D395E06B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B66FA-31A6-D148-BE85-B454DF05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3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B8FA7-3620-784F-9E4B-0C6B1FDC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04BD-1C23-B040-877A-4CA98DCCC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2E27B-BD91-D044-A884-E72E6384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717F-942C-8B49-A629-547D716C6B9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5FAD7-E663-B241-8A94-06FB80EED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8CFED-E93B-8A4A-A1EA-F6FEBA3FC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4CF3-8FCF-E942-9261-127C1221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35AA80-D478-2A4C-852C-83EAC04D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9D4F1-E6FE-C748-805E-E2DBDF9D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AC1C2-588C-AB4B-BD90-04D479F60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F2E2C-E0E6-494D-AF8F-E3B642008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75CDC-4811-A74D-BA83-21B20D4F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673E3-F1CD-F64E-A556-B3A7A6FE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9AE51-0521-0E4E-A8D6-81391C2F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2020-06-12T03:37:47Z</dcterms:created>
  <dcterms:modified xsi:type="dcterms:W3CDTF">2020-07-24T20:33:44Z</dcterms:modified>
</cp:coreProperties>
</file>