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1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1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6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0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B4FF-98DC-D74E-9692-3C107310975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06FB-0638-3F4E-99F6-AB4E1689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C96C1-572A-D94E-986C-FD76CC09B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66F4D-A1F9-A14E-B552-01D3DA7CA4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F42EF-2926-BC47-9FD9-8A2CD4BB3E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67C56-609A-8547-85BB-ED1BEFD8F3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05F38-6522-B04F-9D66-9C98F6335D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2577C-D7B4-F841-B5D0-E84336F739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41F16-3F02-4341-9F39-7380727D8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78B43-CB64-5E4A-A7AD-0E47863607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66E6F-52C2-DB49-B919-514671892D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482AF-C45C-9A41-AF63-4F1B17E4F4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B0BDB-75AF-BB42-984A-1C268B8D38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2020-06-12T04:31:49Z</dcterms:created>
  <dcterms:modified xsi:type="dcterms:W3CDTF">2020-07-24T20:31:53Z</dcterms:modified>
</cp:coreProperties>
</file>