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1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A6F9-B897-4E46-8E6F-8C87C5DB22B9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0441-9466-424D-B551-4C58D66AB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53857-035F-1847-8DC5-FF663B276F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798AF-C598-DA43-9C27-60C376A190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F1DF8F-58EB-B642-A5E1-3B1599B8CF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B0E22-590B-1049-9F57-9FB4349E6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44FD9-A724-0443-936A-9FA2CB740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8F283C-CEB4-6E47-9B61-39593DD30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D301D-531D-E14C-8825-7A3167A24D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FE8B1-E0AF-D442-9F4E-59855DB825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05610-FD28-9448-AB4D-C16DB9F68D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7AF4D-A357-6245-A399-D46F0508BC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2020-06-19T06:24:02Z</dcterms:created>
  <dcterms:modified xsi:type="dcterms:W3CDTF">2020-07-24T20:29:50Z</dcterms:modified>
</cp:coreProperties>
</file>