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D863-6CB9-7C43-990A-3079B111A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2A9A1-0454-454A-B256-B253F8818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708B5-CB6E-C94B-A3D6-31911C56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D448-A46B-FA4A-8731-D2D93988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5EE3A-5CE2-7D44-AAAF-91A2E15C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A992-2F79-084A-8441-8CD1071C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FFDCC-21C4-6542-9892-3CCBC422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92FBA-E5E0-374B-8662-8A004F52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0E277-7592-CA45-811F-678D46E7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A7D1-C8B7-A341-BD7C-899CA659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6C1C7-82D4-EE4F-BA9B-7241A100A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AEA9A-0B77-1141-AEB0-76F074AA7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26C8-2F01-6342-937C-44684F98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EA37-0A82-CB4B-8358-B804E43A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2BD6-D956-1949-8D79-0B32AE83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148A-59A7-6B40-929B-DE122F0F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A195-6D00-5D40-B1E7-9377FBC8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0A95E-858A-A54C-991D-64C11A2C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39501-C381-0C4A-A68E-2423094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BA6BF-05F6-E541-8E24-2B620055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CA67-47E9-4D4C-ABDC-35A65F7D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3E4F3-8447-DA47-9525-E83D0E478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D228-17F8-5D41-91B5-A47EAAC3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CC73-69AB-6041-8120-43A67BFC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24C4-DFE6-9C44-97F6-C496F9B6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A3B6-0D37-2145-9E55-2EB15984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8E2D-9EE8-5748-B76C-5B01A5797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92A9A-4E25-364F-8967-53EEA53D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56013-1F16-6C48-8075-9BFDB36E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4A27E-0779-2C44-A2B0-459FD816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B6459-2C31-584C-9ECC-8E7DF41C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9A58-9FB3-C84B-A167-AE21BE10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5544-C99D-F243-9F3A-B3D7F0053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B4382-6A8D-F14D-9F3E-1F013E93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5700F-D5D7-D64F-B9F3-B4AD38E7E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FE44E-7EF4-FB42-9D3C-DFE26E480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F3463-06B3-F34F-B35F-DF0AF93E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02C07-2E06-AB4C-8A93-69AA85E9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9F6A3-4CB1-CF4C-AB20-5204B569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5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DB36-7D89-F647-920F-B0469167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8894-4671-4A45-AFFE-A51A696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07FF8-8CFD-B34E-8D0D-D05B5625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6CE8C-67EF-3240-BD02-B78A11B9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BA665-E143-DE4F-B614-5B9B3A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697D-7F4C-DA4F-9192-66ABBB74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5C19A-9719-C94B-A553-08AF55F4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6622-F7AF-7B4D-B10B-D3847CF5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4F3B-F86D-C941-B06F-F247C2B6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182D0-7F12-1440-8130-FF1E5F84B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AD43-FA7F-5442-92BC-976C90A6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BE1CE-CE79-7C44-87D0-461D8164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768D7-5C42-D844-AA01-BB5E6F2C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F459-A0CC-2E40-8422-8AFD66E2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E5EC9-CB7C-7A42-A402-7B423FC11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D7E8E-C0F9-AE40-871E-C14C5B98C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E99B4-8810-A549-8BD2-31B32A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E8633-095F-2E4A-B1AD-499B6AB3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59C14-BFD4-B24D-A782-A74AE4C5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87B2C-4A14-8D44-8D53-8B908E4E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E48DA-8ACE-2442-8E56-BB9E8899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E387A-CD68-1A40-8DC0-3B3AFE996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551C-D54C-5D45-8D3D-5A97996F070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D347F-CBD8-A74B-A7BE-EEA4CA6D0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F30EE-CFD3-1D4E-A360-EECA136B9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32E6-B3AF-E244-BB3C-558D5186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100A7-884D-AC4E-91C2-B1B9C991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4B5F-F10C-774C-9FAB-A9BA207A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2F81F-33D2-BB4F-8631-4E0D9342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4A3FE-2F4F-504B-8CB0-5EBCB3C7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4C2A4-47BC-8243-B6C4-442BD019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69EBE-ED3F-9745-8368-F61731125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50F99-6B8E-A243-A1FB-55E80F01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2020-06-12T03:28:10Z</dcterms:created>
  <dcterms:modified xsi:type="dcterms:W3CDTF">2020-07-24T20:33:39Z</dcterms:modified>
</cp:coreProperties>
</file>