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8"/>
    <p:restoredTop sz="94586"/>
  </p:normalViewPr>
  <p:slideViewPr>
    <p:cSldViewPr snapToGrid="0" snapToObjects="1">
      <p:cViewPr varScale="1">
        <p:scale>
          <a:sx n="74" d="100"/>
          <a:sy n="74" d="100"/>
        </p:scale>
        <p:origin x="562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5CE9A-1985-1F44-9A14-BBBD1A47FEB7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70447-4C06-F641-8971-F52FA6602E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889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5CE9A-1985-1F44-9A14-BBBD1A47FEB7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70447-4C06-F641-8971-F52FA6602E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005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5CE9A-1985-1F44-9A14-BBBD1A47FEB7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70447-4C06-F641-8971-F52FA6602E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915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5CE9A-1985-1F44-9A14-BBBD1A47FEB7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70447-4C06-F641-8971-F52FA6602E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002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5CE9A-1985-1F44-9A14-BBBD1A47FEB7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70447-4C06-F641-8971-F52FA6602E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412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5CE9A-1985-1F44-9A14-BBBD1A47FEB7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70447-4C06-F641-8971-F52FA6602E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527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5CE9A-1985-1F44-9A14-BBBD1A47FEB7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70447-4C06-F641-8971-F52FA6602E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372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5CE9A-1985-1F44-9A14-BBBD1A47FEB7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70447-4C06-F641-8971-F52FA6602E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04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5CE9A-1985-1F44-9A14-BBBD1A47FEB7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70447-4C06-F641-8971-F52FA6602E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095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5CE9A-1985-1F44-9A14-BBBD1A47FEB7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70447-4C06-F641-8971-F52FA6602E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205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5CE9A-1985-1F44-9A14-BBBD1A47FEB7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70447-4C06-F641-8971-F52FA6602E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751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F5CE9A-1985-1F44-9A14-BBBD1A47FEB7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370447-4C06-F641-8971-F52FA6602E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289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2CBAF9C-388A-9A4D-A978-0EFB3CB69B64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9712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344F17E-C7B3-7643-9723-D7D06FD7481E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1722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9ACE5D2-6252-0A44-B784-6B1779C923F5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9325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B11D0FD-D4DF-4548-AD0D-2575B947E7FB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5868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848B51C-4007-9C4B-9152-9CA72ABE31D6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8201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73FB2A9-8291-224D-948A-1EA32AEA8218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4826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5FB9383-97AD-804C-A46A-A16AFD25435C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330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907AF1C-D333-9B49-B82D-6F0F16675E31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8759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B096A39-4712-1342-BEA9-98C0892C7F02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823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0</Words>
  <Application>Microsoft Office PowerPoint</Application>
  <PresentationFormat>On-screen Show (4:3)</PresentationFormat>
  <Paragraphs>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New Heart Music Ministries</dc:creator>
  <cp:lastModifiedBy>Czarina Cheng</cp:lastModifiedBy>
  <cp:revision>3</cp:revision>
  <dcterms:created xsi:type="dcterms:W3CDTF">2020-06-12T03:45:33Z</dcterms:created>
  <dcterms:modified xsi:type="dcterms:W3CDTF">2020-07-24T20:31:35Z</dcterms:modified>
</cp:coreProperties>
</file>