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8"/>
    <p:restoredTop sz="94586"/>
  </p:normalViewPr>
  <p:slideViewPr>
    <p:cSldViewPr snapToGrid="0" snapToObjects="1">
      <p:cViewPr varScale="1">
        <p:scale>
          <a:sx n="68" d="100"/>
          <a:sy n="68" d="100"/>
        </p:scale>
        <p:origin x="82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C27A1-871F-9F4D-9C5C-7C749702FE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071821-444E-7A4A-A2FD-BD7E05BC8F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190E5C-B0C3-F342-96B4-019B0FC17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A224F-F799-BA43-9CEA-39146166EC4D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B5B20F-4B93-F44C-A798-698E94940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712D6-AA86-A04B-8314-AC4013BC1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974F-B58E-A347-91F6-EB551D024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755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B735F-DEF8-3244-BC56-F3C3F98B7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F639DA-4C09-1842-BF80-0632E5ABD3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CD8316-DB79-EB45-AF44-30430C33E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A224F-F799-BA43-9CEA-39146166EC4D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CAB3A-5BCE-754D-A98A-70084B6DA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799496-3E0E-D84F-928E-ACC09FD25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974F-B58E-A347-91F6-EB551D024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636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6C7A3C-51C6-B649-B1EE-E1A375AE91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4C541A-EAC9-D44B-9004-15500D76B1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376897-0E76-614A-AE79-2A9743A9F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A224F-F799-BA43-9CEA-39146166EC4D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8EBAB-59B8-C64C-A734-75D1097CB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11EA85-25A7-B64B-B48E-A4EA8BE1C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974F-B58E-A347-91F6-EB551D024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523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DA29A-3064-CD4F-8E57-D571C15DF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3390D-D1FB-FB4F-9EC4-C35BE9E4C5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203D94-FE61-8547-A8AA-BF262FE08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A224F-F799-BA43-9CEA-39146166EC4D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86F716-041B-6748-B6BD-D83E75E3E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FF5733-5786-9646-A3B0-01A02A259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974F-B58E-A347-91F6-EB551D024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515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360C5-D8C7-624A-AE48-FCBB50A86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0603E9-50F4-6942-8D7A-9D17F84EDA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7C9C5-2B5C-A640-A617-68CF1C6A6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A224F-F799-BA43-9CEA-39146166EC4D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9E6BE9-35E2-8B4F-BFF7-8D2D30EF5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C0FC14-25C8-3847-A085-31A63E4D7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974F-B58E-A347-91F6-EB551D024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61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75C89-6BE4-A342-B4FE-7B49EDC73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205D9-3DFC-8645-A820-37C1EAAD6F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ABB2B3-B812-4E46-8A04-B036F98BDA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361CAC-A560-8140-B44C-FB907B863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A224F-F799-BA43-9CEA-39146166EC4D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17544E-5B71-1D4C-90C8-69225A86C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BD814E-2DAF-D042-98A5-F553CE3AF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974F-B58E-A347-91F6-EB551D024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347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7B83F-9A5E-3149-941A-D749E134A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86079-05CF-054D-A060-4D8F39B444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1572D9-6030-3E4C-9224-DF751FF043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67C3A5-4832-CC42-8258-D14B896F2C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9ECEA7-6DE9-C041-A686-F3F2262EB8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53881D-852B-6E44-A03B-B60FF5BD1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A224F-F799-BA43-9CEA-39146166EC4D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955AD0-ADC7-A44F-A8C0-61BD3298E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0D7EE8-6A88-2240-8F20-DB3A3F580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974F-B58E-A347-91F6-EB551D024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94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72618-9D24-374D-BD04-7350EB69B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026B72-D429-454B-9B71-1F6661EEC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A224F-F799-BA43-9CEA-39146166EC4D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439A03-2E86-8842-AB29-355963EA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05F5F3-3FB4-604D-817A-F3C9C766D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974F-B58E-A347-91F6-EB551D024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41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044187-2DBD-724D-B325-2CA96B000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A224F-F799-BA43-9CEA-39146166EC4D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690A89-7005-D84C-8069-D8C516004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A6318B-2E34-3746-9FF6-1F4C5BE50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974F-B58E-A347-91F6-EB551D024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59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234D1-000F-F040-950C-A0CC89E21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5BB29-9271-D147-9192-B9759D9F4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FE4088-AA9C-F941-83D1-1A6140F9E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D95040-7795-DD4D-B8F0-22732DF79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A224F-F799-BA43-9CEA-39146166EC4D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1C85E4-213D-BD49-B224-D83648AB0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8471DA-1E72-3348-B307-62579A892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974F-B58E-A347-91F6-EB551D024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434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88E27-50F8-EC46-A259-9BCCE3E43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EF8AD8-2BDA-9D49-8AB5-BF95C8E591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7D3CF1-D521-3441-AFEF-9E0EB136C0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0054A7-0DF2-724F-8106-C103E7D96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A224F-F799-BA43-9CEA-39146166EC4D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CAE9E5-FEE6-D947-9F96-86393BC1B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839B4D-58CC-0D4E-B0EB-6C5CA4C78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974F-B58E-A347-91F6-EB551D024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676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F69DD9-1D4C-FF4B-A5B9-90BB20E25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5093F8-91C0-C241-AA33-42F5BD161C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5EFAB-526F-664F-B3B4-47461C76CC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A224F-F799-BA43-9CEA-39146166EC4D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24311B-B46A-5D47-BAB1-91812FE6AD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EDA6F5-A45D-2340-8AFF-6E30A9CF4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4974F-B58E-A347-91F6-EB551D024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376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47A1A5-B141-CF4A-8E88-C0D0A31BA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17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39F510-C436-7D45-A56C-10C0B57FF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24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288D73-05D0-A74B-9DE3-5F102051A5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75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7DCBFB-ED08-6048-AEE0-2D1CBA35F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99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6FDAC6-8326-074B-AABB-7FA39022B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73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Heart Music Ministries</dc:creator>
  <cp:lastModifiedBy>Czarina Cheng</cp:lastModifiedBy>
  <cp:revision>3</cp:revision>
  <dcterms:created xsi:type="dcterms:W3CDTF">2020-06-12T03:32:05Z</dcterms:created>
  <dcterms:modified xsi:type="dcterms:W3CDTF">2020-07-24T20:33:27Z</dcterms:modified>
</cp:coreProperties>
</file>