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5" r:id="rId2"/>
    <p:sldId id="296" r:id="rId3"/>
    <p:sldId id="297" r:id="rId4"/>
    <p:sldId id="298" r:id="rId5"/>
    <p:sldId id="299" r:id="rId6"/>
    <p:sldId id="300" r:id="rId7"/>
    <p:sldId id="301" r:id="rId8"/>
    <p:sldId id="302" r:id="rId9"/>
    <p:sldId id="30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3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3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98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40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822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8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80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19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914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224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79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58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F104-93BA-4358-B415-D01A92CADED0}" type="datetimeFigureOut">
              <a:rPr lang="en-US" smtClean="0"/>
              <a:t>9/2/2020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7098-80FB-471A-94A6-21D89EA59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01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40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1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68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02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3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84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96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 Heart Music Ministries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My All</dc:title>
  <dc:creator>New Heart Music Ministries</dc:creator>
  <cp:lastModifiedBy>Czarina Cheng</cp:lastModifiedBy>
  <cp:revision>5</cp:revision>
  <dcterms:created xsi:type="dcterms:W3CDTF">2020-09-02T18:37:03Z</dcterms:created>
  <dcterms:modified xsi:type="dcterms:W3CDTF">2020-09-02T19:57:54Z</dcterms:modified>
</cp:coreProperties>
</file>