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4" autoAdjust="0"/>
    <p:restoredTop sz="94660"/>
  </p:normalViewPr>
  <p:slideViewPr>
    <p:cSldViewPr snapToGrid="0">
      <p:cViewPr varScale="1">
        <p:scale>
          <a:sx n="65" d="100"/>
          <a:sy n="65" d="100"/>
        </p:scale>
        <p:origin x="41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8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18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4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59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1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00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2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72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22C52-E84D-4B3B-A5CE-B5D824484C31}" type="datetimeFigureOut">
              <a:rPr lang="en-US" smtClean="0"/>
              <a:t>6/11/2024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8B86-2119-4499-9A35-B87453D2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3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73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20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38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56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77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30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52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50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43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851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4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3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85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</dc:title>
  <dc:creator>New Heart Music Ministries</dc:creator>
  <cp:lastModifiedBy>Czarina Cheng</cp:lastModifiedBy>
  <cp:revision>4</cp:revision>
  <dcterms:created xsi:type="dcterms:W3CDTF">2024-06-11T18:18:40Z</dcterms:created>
  <dcterms:modified xsi:type="dcterms:W3CDTF">2024-06-11T18:53:48Z</dcterms:modified>
</cp:coreProperties>
</file>