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BBB1-EBE4-1E4E-8BD9-3DA53985B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3485-B9C4-4441-B1B3-B9D2B567E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67C4F-4A9F-C54F-B1FE-226D561E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38480-7D19-AD4F-91EA-4A99C70A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EA44-2F74-4144-ADC9-8C86C033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E362-F8B7-5B4A-ADFB-99C9FF3F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5BA8B-DAE9-E44D-9998-CE23D4870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3EE4-80BE-A74A-831A-0541B96A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2D26A-0033-0540-BADC-D6894417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84375-2D70-344E-AA5D-6B15C707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E91A7-A5DD-9F48-8ADB-F3E717E6F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5749C-643E-D543-BBE7-EB172846F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F841A-FACA-7D41-8E23-2F93BF2C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18298-99CC-F142-9061-DA47D16B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5529-2429-034B-B57C-7267CE82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E78E-5EAF-4A42-939D-785FF9DC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94CDC-CA53-464D-98B7-F8EB5CA6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405FA-63E4-1D4B-8C42-EF2FFBBC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DB041-A0D4-374F-AA5D-31A6FD49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818C8-2BDD-4047-AF7C-18452D90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3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FF7C-C2AC-B442-B0A5-07516216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F1D48-DCE6-984E-AA02-E1E90138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A4F6-AB57-4B4C-87F2-154176DF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4BAA6-C692-EE48-9C3E-289FCAEB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0858-BF3B-E342-B982-1ADEF15F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9A46-327B-AB45-A04E-87C40B16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04B9F-0C40-0845-8E06-AB87BA982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90AE8-5A61-0F40-ABCF-FE288DAC2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4C72E-CD12-5A4C-8BC5-E6158FE8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643C6-8E94-BD45-A31C-ED9D9CF0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A5426-7890-5141-95BD-8C336BF1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ACAD-2B33-CE4B-A82E-D195E58F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58127-DE20-D14E-99CF-468572E1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AC69-08DE-1947-B04A-039EA6BF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75D30-E64D-DE46-82F6-CFC5966E5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F079F-ADD1-3B44-BD14-54AFD8507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70C67-625B-A34F-9325-BE1C37FB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0B5C3-5FEA-6E44-AF14-069441B6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6524C-2C60-8A48-B27B-24BFFC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5707-A74A-6741-9440-A6E82779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89630-12E5-0541-A57A-C8C4A5A8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76B68-6C67-3946-A35F-3A6C4AF8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C3E79-C1E2-6747-B76B-918B4828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CE621-858D-DB4C-82DF-9743B3DA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E301E-6A1C-114D-9780-9A744641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A5504-EE7F-514D-BF5B-C7EC6F83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93DF-47C5-6549-9459-149A6F8B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53E9-70A7-D741-8EF5-E4FF9347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82D46-2D5D-5042-9CAE-A44B73DB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49B0-7C27-7D49-85A4-14DBD389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496CC-55EC-AB49-9173-347214A1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24216-1BD9-1F4B-A6F9-BD9A550D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8169-D003-AB41-8A53-6037A6B4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3C11F-0039-7D4F-8093-11CFD166F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6E76B-9C83-8A40-AC96-9E646794F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A7888-EFB9-7440-A5EA-80A73F6D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4BE32-3537-924C-81F2-70048026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EA0C1-017E-D045-AC87-055381B3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DF835-17FA-DB46-A223-06A28AD3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05B2D-BDC6-AD4B-A77E-5C36A333D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B104-0A06-944A-B7EE-4B79CB80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38F2-F4AA-794E-B436-BC0BB7357C0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A9F4C-009D-074F-8760-20F669F53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EC68-3274-8945-B5FF-88CE0ACDF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1677-6205-5B42-908B-3248A177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0531D-5743-474E-AA0C-DC08CAEF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8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3DAD6-CD6D-C94D-8529-49ED5546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2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2B172-F592-6648-B3D1-F43D0F639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87E33-7EAC-8E4A-ACF4-B87F2D5E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880C1-E96F-E348-8C97-287479079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2DDD9-E3DD-A340-A993-9FC5F01B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10828-D32B-534F-A27B-79CDCB7A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B83F0-3E35-CB4D-99E6-52D98BCA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5E0C1-032F-E744-9B9C-0F12F6FE8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4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Heart for Christmas</dc:title>
  <dc:creator>New Heart Music Ministries</dc:creator>
  <cp:lastModifiedBy>Czarina Cheng</cp:lastModifiedBy>
  <cp:revision>2</cp:revision>
  <dcterms:created xsi:type="dcterms:W3CDTF">2020-07-23T04:25:06Z</dcterms:created>
  <dcterms:modified xsi:type="dcterms:W3CDTF">2020-07-23T22:03:40Z</dcterms:modified>
</cp:coreProperties>
</file>