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C91B9-A59A-B643-A29C-184DB0669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7F7AC-A5C5-BB43-AE4E-0B7F2B2D4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1B56-8ED5-E449-B60F-EE4E4D4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04A88-EF9C-8344-AFC9-832F4C5D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3B61D-5049-6B4F-9D9C-6874FD6E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2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AE27-F536-F541-A9ED-5513923D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633A1-ACE6-1341-8876-061724414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049EF-E617-4E41-947D-CA49EADE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D639E-7E48-EA4B-83F0-BD3E7C21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E80E-93AD-254E-8527-BB1D2798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01EA1-D68C-0445-A535-12A32D280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C47C0-098C-D740-BE8E-3DD97F02C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298B8-73A2-474F-93C4-F4E54F23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096D0-99BC-744C-A1ED-7DD70505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2D1DC-7F00-A845-949B-641EF69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9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5C91-0E77-1C42-B443-A2BA0EEC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677A2-C6B1-4548-BDF8-14EEB6BB2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4204D-6D4F-5443-BA37-675ABB23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E4059-6DCF-334E-9889-57DA214A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85F88-9734-2649-9DB3-2688CFBB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3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D823-4C8D-4D40-8187-5CD5D124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FF870-C219-9547-AAA7-F79E85FE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9411B-0D36-3E4C-95F2-4EBBC664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2470-78A7-B540-A9BD-448B56CE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D3433-9C69-A84D-AD28-83E08882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CD7E-C9AF-3747-9EF3-22C8777D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20AC-CCB0-184F-92B1-E6508755A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9AEAE-A1FA-3C41-9AAF-49CAAD1BB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A257A-B049-0C4B-9B3C-55830E79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4148B-7763-2C48-BC65-57CA6802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F8858-F530-4A41-8B62-193C9FAD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2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B5B9-B36A-F54F-B338-73BD11AA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BABAA-611B-764E-8D98-D3D2CE5E2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24A30-ACB2-F048-AA31-E5BB5BA95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D0B3E-F68D-9744-BD26-FFD98AECD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0D42E-4BC8-504C-A992-5247D5532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B840C-6618-A948-AEAE-60CC68E5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8F7C8-5F44-8749-9082-CFAA574E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7FBE1-3E6E-9848-8C2F-9C247AB0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C448-8510-5145-9FEA-9DED25A5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C393-29AE-5C4A-B920-EF6DDA71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5351D-F77F-2C4D-BCC1-B009BDDD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B6593-BB50-D948-B06F-01D71555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2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245D8-2472-4044-BFD9-C873AEF8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D1ABB-DE6E-8D4E-B1C6-A39940DC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1F907-7605-7746-8653-73921709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7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9761-C783-1B45-9AC3-C2261437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8ED6-23D4-1D41-ADEC-C93B2583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75AA5-86F9-F248-9355-7EB465E63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40ED7-2F80-3144-8071-FD5D2BF6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C00AE-1A36-374E-A7A6-A70E7521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0CB6-B8F0-224E-BA9E-7467B97B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1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2020-5538-AC47-86BE-820873A4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B7096-85D0-C040-B5CE-BFEECF11E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DDD2F-3668-6B49-A12D-B3153453A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D2FD-009C-6C44-802D-9E675F3D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D631F-5BD6-D646-B11A-5E3CEF23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55FC3-209B-0044-917B-02995F41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8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C7CDF-05FA-4E48-932C-0F300820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370CA-F6F1-0C4F-A7DA-5F0934CAC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DCA2-1047-054A-9146-3447A5FED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5EC9C-4EB9-9B48-B1C9-6319FA25D6D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42436-9DBF-C04F-B29E-CD8CB87AD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70B7B-7BB8-DE42-9A9E-296828F62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9C96-0F6F-9941-B18C-8063705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3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91DFE6-C1B1-1C4D-A6E1-53BC2039A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2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C31F9-49F8-114C-B862-C9CF7AE2D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9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8A74B-F089-4F4F-855D-AE01BC86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7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91292-3791-5E45-8354-98243F004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6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E22DB-2DDE-6D4E-B104-894D992C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6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7FED1-2A7D-8946-B450-CE42AE26E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0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147767-F76A-F443-8188-50119079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Heart for Christmas</dc:title>
  <dc:creator>New Heart Music Ministries</dc:creator>
  <cp:lastModifiedBy>Czarina Cheng</cp:lastModifiedBy>
  <cp:revision>3</cp:revision>
  <dcterms:created xsi:type="dcterms:W3CDTF">2020-07-23T04:08:20Z</dcterms:created>
  <dcterms:modified xsi:type="dcterms:W3CDTF">2020-07-24T19:35:48Z</dcterms:modified>
</cp:coreProperties>
</file>