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/>
    <p:restoredTop sz="94651"/>
  </p:normalViewPr>
  <p:slideViewPr>
    <p:cSldViewPr snapToGrid="0" snapToObjects="1">
      <p:cViewPr varScale="1">
        <p:scale>
          <a:sx n="84" d="100"/>
          <a:sy n="84" d="100"/>
        </p:scale>
        <p:origin x="13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9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9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6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1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6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C72D-DAFA-0943-BB65-860E019D5F9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AE16-4EA1-1E40-A4C6-C484FD05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CF72E3-751B-654C-8829-9B809AF8E61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1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83D048-A0AD-754A-AEB9-4F0D740E96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1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19C90E-6F39-F140-B942-C0919B6225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82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443EAD-EB24-3F41-B0D2-07ADDFB1CF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1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056DE7-270E-6E41-B1E4-30406FB9EF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4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3B7975-BA6D-1C48-8898-254AA5C8A87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0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C468FF-30A8-C842-9A3D-04C164FCC30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0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87466C-72D7-9541-96EE-3D1AADEE38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4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Heart for Christmas</dc:title>
  <dc:creator>New Heart Music Ministries</dc:creator>
  <cp:lastModifiedBy>Czarina Cheng</cp:lastModifiedBy>
  <cp:revision>3</cp:revision>
  <dcterms:created xsi:type="dcterms:W3CDTF">2020-07-23T06:27:24Z</dcterms:created>
  <dcterms:modified xsi:type="dcterms:W3CDTF">2020-07-23T21:44:18Z</dcterms:modified>
</cp:coreProperties>
</file>