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4"/>
    <p:restoredTop sz="94697"/>
  </p:normalViewPr>
  <p:slideViewPr>
    <p:cSldViewPr snapToGrid="0" snapToObjects="1">
      <p:cViewPr varScale="1">
        <p:scale>
          <a:sx n="84" d="100"/>
          <a:sy n="84" d="100"/>
        </p:scale>
        <p:origin x="55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37E5B-86A1-DA4C-A4E9-7F3E63B098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DB7900-8120-8549-A192-776B0BA1CC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B28C1-2319-BB42-B5EF-A5FBFCBFE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572E3-6C33-3B4C-BAE9-1365A9CEE7B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7A6E7-9606-A640-8771-536C36DE4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27E93-9472-5D4C-9B83-FB5C06900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CE40-C6D2-F144-B368-D23CC3018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74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BDFA5-0A20-F94C-82FF-22F052CB9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532C35-F358-BD45-9AAA-0E59FD4BAB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97DC0-7D71-664D-9CE0-CB41ABD49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572E3-6C33-3B4C-BAE9-1365A9CEE7B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0AC4B-BFE2-1441-B059-39FF97B2E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A966C-4EE3-9E44-BEAE-E5D05BF4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CE40-C6D2-F144-B368-D23CC3018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68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48D65B-3CB5-E546-AD82-622C83BF09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6D219E-B29E-8346-8AE4-7D69B06A1E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84ACC-1A03-4644-8E6A-FA8CAAF8B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572E3-6C33-3B4C-BAE9-1365A9CEE7B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A1F6D-34A0-C542-87CD-A9FD098AC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550640-4234-6B40-B560-400774497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CE40-C6D2-F144-B368-D23CC3018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31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6805D-B850-264A-B98F-33295614B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59F40-FDC0-3048-AF3F-5C6839844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38868-2528-DE46-B714-B2B495D48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572E3-6C33-3B4C-BAE9-1365A9CEE7B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27745-C695-4341-8A94-09703DA5E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5AB583-81A8-BF4C-BD0C-3309FFC70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CE40-C6D2-F144-B368-D23CC3018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02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EADD8-EBCF-274C-9937-4829BB1F8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84C6D-5506-984D-B13F-9168E637B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8B21A-1621-6F41-A15E-732DC93D2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572E3-6C33-3B4C-BAE9-1365A9CEE7B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F8FBC-6737-3B41-8601-1C6713470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49270-DF7E-F44F-8DAC-4FA57018C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CE40-C6D2-F144-B368-D23CC3018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47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8B94E-8A58-FB46-9A27-B550329EA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183FC-B68C-9148-93BB-BDF5F4762C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A07324-19BD-574C-B1D5-8D1D395FE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0AFFA8-572E-BF4C-BA2B-948AF393C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572E3-6C33-3B4C-BAE9-1365A9CEE7B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305A67-56FA-CE40-A17A-352FFBD9B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A15FCC-56D5-5D46-89F1-C790EDFDD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CE40-C6D2-F144-B368-D23CC3018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38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603BF-E087-8B4D-9F8B-BBC9B04A7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1B3840-9A40-9241-827C-30D42BB4F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039DBC-C896-7E45-B445-B36A7939F4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8584EB-C4E5-D847-992D-F4438AE3C6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BBA875-1074-5F40-95A6-E19C2A3343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47DD4F-8B22-4E4C-9D8B-0096FB2FE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572E3-6C33-3B4C-BAE9-1365A9CEE7B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1F2612-18B5-074C-B558-D32B327F2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228C5B-DC2F-9B47-8BAE-2A48BE1D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CE40-C6D2-F144-B368-D23CC3018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34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DD414-9187-AF48-8001-EEF09476E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7BC4C6-0EE7-C240-A108-AB784CCBD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572E3-6C33-3B4C-BAE9-1365A9CEE7B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07880D-2FE7-3A42-A09E-44A96951D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934868-F69D-2641-AC73-68CB4588C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CE40-C6D2-F144-B368-D23CC3018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93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D7777C-F43B-0B44-80D4-89C89FF83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572E3-6C33-3B4C-BAE9-1365A9CEE7B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40BF69-6DCE-394F-9E43-AEDF617E1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72B86-0C9B-154D-8046-388CC5A97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CE40-C6D2-F144-B368-D23CC3018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12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CF5EE-FACB-7F45-82EE-667574F00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2C032-2599-B04A-B948-9ADE7CE83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2E5EA1-D4E0-504A-A93D-4DE583B916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450B1A-B599-4C47-B9CD-9C0974815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572E3-6C33-3B4C-BAE9-1365A9CEE7B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9ADBA6-CA87-7E4A-85C8-5E863F6B9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BCB19-C6AD-B34F-AB11-AD8418101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CE40-C6D2-F144-B368-D23CC3018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58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C01BE-24E4-9244-BED9-324AA0075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A4E15F-9E3F-1144-8A5E-579BFAD908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BFE826-11F7-6F40-8FD3-21A57C7097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8944EA-D373-E941-96CA-1C67CE93E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572E3-6C33-3B4C-BAE9-1365A9CEE7B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552F9A-30BD-A74C-983D-29E5C1044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4E3673-8DEC-1744-B595-27BC97A5D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CE40-C6D2-F144-B368-D23CC3018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27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D05386-E8CE-4844-941A-950B0FCB9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CB4A53-AE3F-954D-AC6C-ABBECA47C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F1A16-6B74-A542-AB95-335E71CD0A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572E3-6C33-3B4C-BAE9-1365A9CEE7B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BE293D-9D46-694C-981F-FD2EEBE08D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3445C-1B97-DC42-B20F-E485A6A23B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BCE40-C6D2-F144-B368-D23CC3018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689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1ED48F-BD7D-C849-A4F5-E1E76F0B7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45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FF2200-BA5E-8A4C-87D1-2B22E15C6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339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44764D-4B72-1F4F-B60C-85F83F7CE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1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F76E29-E153-884A-A885-85F18EF6A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361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08A35D-B546-9B47-AD50-408267430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100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F0FBC7-AF68-8843-9EE6-6DA58422A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769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4858B2-3809-674F-A885-15B123900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001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Heart for Christmas</dc:title>
  <dc:creator>New Heart Music Ministries</dc:creator>
  <cp:lastModifiedBy>Czarina Cheng</cp:lastModifiedBy>
  <cp:revision>2</cp:revision>
  <dcterms:created xsi:type="dcterms:W3CDTF">2020-07-23T04:28:22Z</dcterms:created>
  <dcterms:modified xsi:type="dcterms:W3CDTF">2020-07-24T19:37:34Z</dcterms:modified>
</cp:coreProperties>
</file>