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903B-8E98-CB4B-B8F4-1FD01D8E6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B37AD-4A4F-3E47-AEE9-4F1F9E5FD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36194-1D1A-504D-A82C-6CB790F9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A54C-38A2-D24D-BCF6-3AADE1EE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B6A7C-194C-4340-980D-CAC6FD80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D43B-7750-704A-BC88-A34CA177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E4279-0B91-D441-B494-E6A541324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DD388-C10C-F748-89D5-72992AD4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2C86-435D-CE41-9F31-34257E64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71E25-B61C-874C-8D17-E17C4823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06BE9-CCAE-9245-B5E0-62F1FA715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C9E65-1E24-FE44-9CBC-F889A9C70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E25D-BF51-9F4A-AFDD-FB532E2F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16B1-21C5-114B-A03D-3B7A4461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6ED2-C538-0D4B-85F3-12BD7242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1F40-5642-ED4F-83F6-D7737193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E5D5-0F19-874B-9D37-B99D5BE5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775C-E331-8D47-A865-4A29D99A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9F23-CAB9-9045-AE58-1C8DE2CD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4623D-DE4D-684D-BA62-1FD0F5FF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D1CB-3E04-5844-BFC7-4B5F543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0A635-2BF1-8844-91E1-55FB82D3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12373-9F51-B145-B9E1-F9984F3C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F6E9B-1C2B-4F43-B251-6FAC0E1D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58EE-DD58-5B4F-B614-54C24A05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9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04B5-945C-344A-BA8A-B920CF12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ABFF5-D604-2445-8937-70F843C7E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A7186-8FEB-6742-9F14-047AEF5D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DB57E-22E5-0D4B-B12B-A2C27971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5B279-3916-FE41-A7BC-55B23E74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B161F-B8E2-CC4A-92D8-DB651A30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39AE-1A76-0E4F-9059-DF6F2F13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AF579-8008-894F-BC36-1A0F3609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7DC64-BF7E-1D40-A346-F4C9556CE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364EA-4575-FB48-8E8A-46F7B55C1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5084C-A2A0-B142-9D0B-E8DAA5106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0C9B4-722C-9140-8F5C-0A5B2901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77DD3-29F1-FA46-8FBA-A625B275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AE622-2BB4-C541-9D13-D8874CEB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0CF6-C0CE-024F-A90D-E89FD048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BDDF6-3E8D-E64C-9D59-BD25FA75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C3885-1455-E24D-99E0-0CB7C9D8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5372B-0BEB-D943-AA7E-3F2DB01C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C7B92-CF8E-D744-8122-4F89A7B2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58F51-969E-8F42-AB05-3BE58208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7AB72-6FE7-4045-968A-410CE4D6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B619-4A22-C84F-9409-FF19F73A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5326-6AB2-CD42-B45C-DCF598E8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FB79E-51E7-FB43-8153-FD436E72F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C104D-88F8-904B-BD59-14083E4C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FC89F-179B-9C4B-B4E1-195E4372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50F19-8C28-8447-931E-948878BC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7A13-2AFD-A34D-AEFD-8752B595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33B97-7313-8A4C-A432-0D23B5432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8D0C2-FEE1-EB4C-995F-34EEAEE1B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383C3-48A8-284B-8801-B3EDB55B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8284B-1C09-5B41-8686-40769E83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4226B-79B8-4347-83ED-72AC56CE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A024C-D00C-5940-82C2-4900D55D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5A3E8-7435-B847-B175-3A328D33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0D93-E16D-7F43-AE96-BB76D2E45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C435-8127-A949-BC50-12DE7F4F9E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1E55-3DE5-9845-9D32-C0CDC9348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8046D-9818-E54F-8DEE-F6E9EEA40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A36DC-AB6E-244D-B8BF-30A2D40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EFF7CB-5CBE-AE45-A96D-FD51F3D8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4DE3C-253D-AE42-BF80-9DCDF608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657BB-CC0D-3245-900B-A5E914B8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1665B-ED80-E947-9A83-D5B84F47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4E53B-BD18-9949-B87A-A7EF63E0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4CCDD-8C46-7B4E-8503-2A863897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0FB2D-AF75-874A-B916-04D46BC1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Heart for Christmas</dc:title>
  <dc:creator>New Heart Music Ministries</dc:creator>
  <cp:lastModifiedBy>Czarina Cheng</cp:lastModifiedBy>
  <cp:revision>2</cp:revision>
  <dcterms:created xsi:type="dcterms:W3CDTF">2020-07-23T03:58:32Z</dcterms:created>
  <dcterms:modified xsi:type="dcterms:W3CDTF">2020-07-24T19:43:43Z</dcterms:modified>
</cp:coreProperties>
</file>