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4"/>
    <p:restoredTop sz="94697"/>
  </p:normalViewPr>
  <p:slideViewPr>
    <p:cSldViewPr snapToGrid="0" snapToObjects="1">
      <p:cViewPr varScale="1">
        <p:scale>
          <a:sx n="84" d="100"/>
          <a:sy n="84" d="100"/>
        </p:scale>
        <p:origin x="134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F5B3-43F3-BF41-B680-42843F50C12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51F1-7AF4-5142-A2DE-69C0A742B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57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F5B3-43F3-BF41-B680-42843F50C12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51F1-7AF4-5142-A2DE-69C0A742B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93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F5B3-43F3-BF41-B680-42843F50C12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51F1-7AF4-5142-A2DE-69C0A742B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4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F5B3-43F3-BF41-B680-42843F50C12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51F1-7AF4-5142-A2DE-69C0A742B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87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F5B3-43F3-BF41-B680-42843F50C12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51F1-7AF4-5142-A2DE-69C0A742B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579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F5B3-43F3-BF41-B680-42843F50C12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51F1-7AF4-5142-A2DE-69C0A742B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162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F5B3-43F3-BF41-B680-42843F50C12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51F1-7AF4-5142-A2DE-69C0A742B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734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F5B3-43F3-BF41-B680-42843F50C12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51F1-7AF4-5142-A2DE-69C0A742B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20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F5B3-43F3-BF41-B680-42843F50C12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51F1-7AF4-5142-A2DE-69C0A742B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107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F5B3-43F3-BF41-B680-42843F50C12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51F1-7AF4-5142-A2DE-69C0A742B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17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F5B3-43F3-BF41-B680-42843F50C12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51F1-7AF4-5142-A2DE-69C0A742B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3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DF5B3-43F3-BF41-B680-42843F50C12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651F1-7AF4-5142-A2DE-69C0A742B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51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5D23DD3-1EA1-0047-A79A-5F6305E4D5E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93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4E3A67C-D716-8048-8A70-B22284D036A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669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75700EE-CF9A-7B4E-82A7-84BCC62DF7F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930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Heart for Christmas</dc:title>
  <dc:creator>New Heart Music Ministries</dc:creator>
  <cp:lastModifiedBy>Czarina Cheng</cp:lastModifiedBy>
  <cp:revision>2</cp:revision>
  <dcterms:created xsi:type="dcterms:W3CDTF">2020-07-23T05:46:30Z</dcterms:created>
  <dcterms:modified xsi:type="dcterms:W3CDTF">2020-07-23T21:53:58Z</dcterms:modified>
</cp:coreProperties>
</file>